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202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BF61-6CCB-41D6-AB6D-E3F1A6A496A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40B1C-231A-48BE-B063-35E952C4E80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BF61-6CCB-41D6-AB6D-E3F1A6A496A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40B1C-231A-48BE-B063-35E952C4E80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BF61-6CCB-41D6-AB6D-E3F1A6A496A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40B1C-231A-48BE-B063-35E952C4E80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BF61-6CCB-41D6-AB6D-E3F1A6A496A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40B1C-231A-48BE-B063-35E952C4E80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BF61-6CCB-41D6-AB6D-E3F1A6A496A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40B1C-231A-48BE-B063-35E952C4E80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BF61-6CCB-41D6-AB6D-E3F1A6A496A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40B1C-231A-48BE-B063-35E952C4E80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BF61-6CCB-41D6-AB6D-E3F1A6A496A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40B1C-231A-48BE-B063-35E952C4E80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BF61-6CCB-41D6-AB6D-E3F1A6A496A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40B1C-231A-48BE-B063-35E952C4E80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BF61-6CCB-41D6-AB6D-E3F1A6A496A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40B1C-231A-48BE-B063-35E952C4E80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BF61-6CCB-41D6-AB6D-E3F1A6A496A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40B1C-231A-48BE-B063-35E952C4E80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4BF61-6CCB-41D6-AB6D-E3F1A6A496A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40B1C-231A-48BE-B063-35E952C4E80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4BF61-6CCB-41D6-AB6D-E3F1A6A496AF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40B1C-231A-48BE-B063-35E952C4E80B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erry%20Xmas%20From%20Rachel\Maths%20Resources\Figure%20it%20Out%20Series\Number%20Levels%203%20to%204.pdf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57166" y="214282"/>
          <a:ext cx="6238879" cy="8828800"/>
        </p:xfrm>
        <a:graphic>
          <a:graphicData uri="http://schemas.openxmlformats.org/presentationml/2006/ole">
            <p:oleObj spid="_x0000_s1026" name="Acrobat Document" r:id="rId3" imgW="5667063" imgH="8019865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D:\Merry Xmas From Rachel\Maths Resources\Figure it Out Series\Number Levels 3 to 4.pdf</vt:lpstr>
      <vt:lpstr>Slide 1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fisher</dc:creator>
  <cp:lastModifiedBy>laura fisher</cp:lastModifiedBy>
  <cp:revision>1</cp:revision>
  <dcterms:created xsi:type="dcterms:W3CDTF">2010-04-19T02:25:34Z</dcterms:created>
  <dcterms:modified xsi:type="dcterms:W3CDTF">2010-04-19T02:26:11Z</dcterms:modified>
</cp:coreProperties>
</file>